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0" r:id="rId6"/>
    <p:sldId id="267" r:id="rId7"/>
    <p:sldId id="266" r:id="rId8"/>
    <p:sldId id="268" r:id="rId9"/>
    <p:sldId id="269" r:id="rId10"/>
    <p:sldId id="261" r:id="rId11"/>
    <p:sldId id="262" r:id="rId12"/>
    <p:sldId id="263" r:id="rId13"/>
    <p:sldId id="264" r:id="rId14"/>
    <p:sldId id="270" r:id="rId15"/>
    <p:sldId id="265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43ED7B-51A5-4C66-A2EC-8762EFB68803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7F7F80-19BF-40D3-89C7-C82246053AE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CE6B48-8E30-46D1-9D58-9484D4ECEDC5}" type="datetimeFigureOut">
              <a:rPr lang="en-US" smtClean="0"/>
              <a:pPr/>
              <a:t>11/22/2010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7521C0B-B3AA-4474-AAF4-DB191A6E1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CE6B48-8E30-46D1-9D58-9484D4ECEDC5}" type="datetimeFigureOut">
              <a:rPr lang="en-US" smtClean="0"/>
              <a:pPr/>
              <a:t>11/22/2010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21C0B-B3AA-4474-AAF4-DB191A6E1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CE6B48-8E30-46D1-9D58-9484D4ECEDC5}" type="datetimeFigureOut">
              <a:rPr lang="en-US" smtClean="0"/>
              <a:pPr/>
              <a:t>11/22/2010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21C0B-B3AA-4474-AAF4-DB191A6E1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CE6B48-8E30-46D1-9D58-9484D4ECEDC5}" type="datetimeFigureOut">
              <a:rPr lang="en-US" smtClean="0"/>
              <a:pPr/>
              <a:t>11/22/2010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21C0B-B3AA-4474-AAF4-DB191A6E1C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CE6B48-8E30-46D1-9D58-9484D4ECEDC5}" type="datetimeFigureOut">
              <a:rPr lang="en-US" smtClean="0"/>
              <a:pPr/>
              <a:t>11/22/2010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21C0B-B3AA-4474-AAF4-DB191A6E1C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CE6B48-8E30-46D1-9D58-9484D4ECEDC5}" type="datetimeFigureOut">
              <a:rPr lang="en-US" smtClean="0"/>
              <a:pPr/>
              <a:t>11/22/2010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21C0B-B3AA-4474-AAF4-DB191A6E1C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CE6B48-8E30-46D1-9D58-9484D4ECEDC5}" type="datetimeFigureOut">
              <a:rPr lang="en-US" smtClean="0"/>
              <a:pPr/>
              <a:t>11/22/2010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21C0B-B3AA-4474-AAF4-DB191A6E1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CE6B48-8E30-46D1-9D58-9484D4ECEDC5}" type="datetimeFigureOut">
              <a:rPr lang="en-US" smtClean="0"/>
              <a:pPr/>
              <a:t>11/22/2010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21C0B-B3AA-4474-AAF4-DB191A6E1C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CE6B48-8E30-46D1-9D58-9484D4ECEDC5}" type="datetimeFigureOut">
              <a:rPr lang="en-US" smtClean="0"/>
              <a:pPr/>
              <a:t>11/22/2010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21C0B-B3AA-4474-AAF4-DB191A6E1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CE6B48-8E30-46D1-9D58-9484D4ECEDC5}" type="datetimeFigureOut">
              <a:rPr lang="en-US" smtClean="0"/>
              <a:pPr/>
              <a:t>11/22/2010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21C0B-B3AA-4474-AAF4-DB191A6E1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CE6B48-8E30-46D1-9D58-9484D4ECEDC5}" type="datetimeFigureOut">
              <a:rPr lang="en-US" smtClean="0"/>
              <a:pPr/>
              <a:t>11/22/2010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7521C0B-B3AA-4474-AAF4-DB191A6E1C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CE6B48-8E30-46D1-9D58-9484D4ECEDC5}" type="datetimeFigureOut">
              <a:rPr lang="en-US" smtClean="0"/>
              <a:pPr/>
              <a:t>11/22/2010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7521C0B-B3AA-4474-AAF4-DB191A6E1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Struggle for Statehood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Officials complain of miss treatment by the Mormons.</a:t>
            </a:r>
          </a:p>
          <a:p>
            <a:r>
              <a:rPr lang="en-US" dirty="0" smtClean="0"/>
              <a:t>LDS church officially announced polygamy</a:t>
            </a:r>
          </a:p>
          <a:p>
            <a:r>
              <a:rPr lang="en-US" dirty="0" smtClean="0"/>
              <a:t>Rumors of Mormons outlaw-ish behavior.</a:t>
            </a:r>
          </a:p>
          <a:p>
            <a:r>
              <a:rPr lang="en-US" dirty="0" smtClean="0"/>
              <a:t>President Buchanan sends the troops based on the rumors.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Rumors of War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President Buchanan released BY as the Governor and replaces him.</a:t>
            </a:r>
          </a:p>
          <a:p>
            <a:r>
              <a:rPr lang="en-US" dirty="0" smtClean="0"/>
              <a:t>Send soldiers and wagons to stop the rumored rebellion.</a:t>
            </a:r>
          </a:p>
          <a:p>
            <a:r>
              <a:rPr lang="en-US" dirty="0" smtClean="0"/>
              <a:t>Mormon’s prepare for war.</a:t>
            </a:r>
          </a:p>
          <a:p>
            <a:pPr lvl="1"/>
            <a:r>
              <a:rPr lang="en-US" dirty="0" smtClean="0"/>
              <a:t>Militia swells over 5,000 men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the Road to War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Washington ignorant of traveling conditions and sends the army.</a:t>
            </a:r>
          </a:p>
          <a:p>
            <a:r>
              <a:rPr lang="en-US" dirty="0" smtClean="0"/>
              <a:t>Captain Lot Smith harasses US army</a:t>
            </a:r>
          </a:p>
          <a:p>
            <a:pPr lvl="1"/>
            <a:r>
              <a:rPr lang="en-US" dirty="0" smtClean="0"/>
              <a:t>Burns supply wagons</a:t>
            </a:r>
          </a:p>
          <a:p>
            <a:pPr lvl="1"/>
            <a:r>
              <a:rPr lang="en-US" dirty="0" smtClean="0"/>
              <a:t>Chases off livestock</a:t>
            </a:r>
          </a:p>
          <a:p>
            <a:pPr lvl="1"/>
            <a:r>
              <a:rPr lang="en-US" dirty="0" smtClean="0"/>
              <a:t>Burns Ft. Bridger and Ft. Supply</a:t>
            </a:r>
          </a:p>
          <a:p>
            <a:r>
              <a:rPr lang="en-US" dirty="0" smtClean="0"/>
              <a:t>Snow and lack of supplies stop the army.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Trouble on the trail.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Decide to abandon the northern communities</a:t>
            </a:r>
          </a:p>
          <a:p>
            <a:r>
              <a:rPr lang="en-US" dirty="0" smtClean="0"/>
              <a:t>Were prepared to torch north area</a:t>
            </a:r>
          </a:p>
          <a:p>
            <a:r>
              <a:rPr lang="en-US" dirty="0" smtClean="0"/>
              <a:t>Buried the Temple foundation</a:t>
            </a:r>
          </a:p>
          <a:p>
            <a:r>
              <a:rPr lang="en-US" dirty="0" smtClean="0"/>
              <a:t>Army arrived to a deserted SLC</a:t>
            </a:r>
          </a:p>
          <a:p>
            <a:r>
              <a:rPr lang="en-US" dirty="0" smtClean="0"/>
              <a:t>Establish Camp Floyd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Move South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wagon train company of 120 Missourians and Arkansasans coming through Utah.</a:t>
            </a:r>
          </a:p>
          <a:p>
            <a:r>
              <a:rPr lang="en-US" dirty="0" smtClean="0"/>
              <a:t>Parley P Pratt was murdered in Arkansas</a:t>
            </a:r>
          </a:p>
          <a:p>
            <a:r>
              <a:rPr lang="en-US" dirty="0" smtClean="0"/>
              <a:t>Travelers mistreating Mormon and Indians</a:t>
            </a:r>
          </a:p>
          <a:p>
            <a:r>
              <a:rPr lang="en-US" dirty="0" smtClean="0"/>
              <a:t>Waved white flag to stop fighting</a:t>
            </a:r>
          </a:p>
          <a:p>
            <a:r>
              <a:rPr lang="en-US" dirty="0" smtClean="0"/>
              <a:t>The party then was killed except for 18 children</a:t>
            </a:r>
          </a:p>
          <a:p>
            <a:r>
              <a:rPr lang="en-US" dirty="0" smtClean="0"/>
              <a:t>John D. Lee was killed for leading the massacre.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Mountain Meadows Massacre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Camp Floyd became the third biggest city</a:t>
            </a:r>
          </a:p>
          <a:p>
            <a:r>
              <a:rPr lang="en-US" dirty="0" smtClean="0"/>
              <a:t>Help formed Fairfield</a:t>
            </a:r>
          </a:p>
          <a:p>
            <a:r>
              <a:rPr lang="en-US" dirty="0" smtClean="0"/>
              <a:t>Town was full of disreputable behaviors and hated by the Mormons</a:t>
            </a:r>
          </a:p>
          <a:p>
            <a:r>
              <a:rPr lang="en-US" dirty="0" smtClean="0"/>
              <a:t>Governor Cummings was </a:t>
            </a:r>
            <a:r>
              <a:rPr lang="en-US" dirty="0" smtClean="0"/>
              <a:t>known </a:t>
            </a:r>
            <a:r>
              <a:rPr lang="en-US" dirty="0" smtClean="0"/>
              <a:t>to be fair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Camp Floyd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Established to protect mail route</a:t>
            </a:r>
          </a:p>
          <a:p>
            <a:r>
              <a:rPr lang="en-US" dirty="0" smtClean="0"/>
              <a:t>Lead by Col. Connor</a:t>
            </a:r>
          </a:p>
          <a:p>
            <a:r>
              <a:rPr lang="en-US" dirty="0" smtClean="0"/>
              <a:t>Started a cold war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Fort Douglass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Utah voted to give the women the right to vote.</a:t>
            </a:r>
          </a:p>
          <a:p>
            <a:r>
              <a:rPr lang="en-US" dirty="0" smtClean="0"/>
              <a:t>Outsiders hoped women would vote to end polygamy</a:t>
            </a:r>
          </a:p>
          <a:p>
            <a:r>
              <a:rPr lang="en-US" dirty="0" smtClean="0"/>
              <a:t>When women supported it they denied women the right to vote.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Women's Rights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Morrill Anti-Bigamy Act: One spouse was </a:t>
            </a:r>
            <a:r>
              <a:rPr lang="en-US" dirty="0" smtClean="0"/>
              <a:t>allowed</a:t>
            </a:r>
            <a:endParaRPr lang="en-US" dirty="0" smtClean="0"/>
          </a:p>
          <a:p>
            <a:r>
              <a:rPr lang="en-US" dirty="0" smtClean="0"/>
              <a:t>Edmunds </a:t>
            </a:r>
            <a:r>
              <a:rPr lang="en-US" dirty="0" smtClean="0"/>
              <a:t>Act: Polygamist 5 years and $</a:t>
            </a:r>
            <a:r>
              <a:rPr lang="en-US" dirty="0" smtClean="0"/>
              <a:t>500 </a:t>
            </a:r>
            <a:r>
              <a:rPr lang="en-US" dirty="0" smtClean="0"/>
              <a:t>in fines.</a:t>
            </a:r>
          </a:p>
          <a:p>
            <a:r>
              <a:rPr lang="en-US" dirty="0" smtClean="0"/>
              <a:t>Edmunds-Tucker Act: Plural wives to testify against husband. Took vote away from women. Took away property from church.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Laws against polygamy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Took all property away and the Mormons had to pay rent to gov.</a:t>
            </a:r>
          </a:p>
          <a:p>
            <a:r>
              <a:rPr lang="en-US" dirty="0" smtClean="0"/>
              <a:t>Men went to prison</a:t>
            </a:r>
          </a:p>
          <a:p>
            <a:pPr lvl="1"/>
            <a:r>
              <a:rPr lang="en-US" dirty="0" smtClean="0"/>
              <a:t>Reynolds v. The United States: The court ruled that it protected beliefs but not necessarily the practice</a:t>
            </a:r>
          </a:p>
          <a:p>
            <a:r>
              <a:rPr lang="en-US" dirty="0" smtClean="0"/>
              <a:t>Polygamist lived underground.</a:t>
            </a:r>
          </a:p>
          <a:p>
            <a:r>
              <a:rPr lang="en-US" dirty="0" smtClean="0"/>
              <a:t>Mormons settle outside of USA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Edmunds-Tucker Act Results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Mormons</a:t>
            </a:r>
          </a:p>
          <a:p>
            <a:r>
              <a:rPr lang="en-US" dirty="0" smtClean="0"/>
              <a:t>Wanted to practice their religion freely.</a:t>
            </a:r>
          </a:p>
          <a:p>
            <a:r>
              <a:rPr lang="en-US" dirty="0" smtClean="0"/>
              <a:t>Felt threatened because outsiders kept moving in.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Non-Mormons</a:t>
            </a:r>
          </a:p>
          <a:p>
            <a:r>
              <a:rPr lang="en-US" dirty="0" smtClean="0"/>
              <a:t>Wanted a separation of church and state</a:t>
            </a:r>
          </a:p>
          <a:p>
            <a:r>
              <a:rPr lang="en-US" dirty="0" smtClean="0"/>
              <a:t>Saw polygamy as a immoral act.</a:t>
            </a:r>
          </a:p>
          <a:p>
            <a:r>
              <a:rPr lang="en-US" dirty="0" smtClean="0"/>
              <a:t>Didn’t want the LDS church to be so powerful.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Conflict in the territory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died before they went in hiding</a:t>
            </a:r>
          </a:p>
          <a:p>
            <a:r>
              <a:rPr lang="en-US" dirty="0" smtClean="0"/>
              <a:t>John </a:t>
            </a:r>
            <a:r>
              <a:rPr lang="en-US" dirty="0" smtClean="0"/>
              <a:t>Taylor 3</a:t>
            </a:r>
            <a:r>
              <a:rPr lang="en-US" baseline="30000" dirty="0" smtClean="0"/>
              <a:t>rd</a:t>
            </a:r>
            <a:r>
              <a:rPr lang="en-US" dirty="0" smtClean="0"/>
              <a:t> leader</a:t>
            </a:r>
            <a:endParaRPr lang="en-US" dirty="0" smtClean="0"/>
          </a:p>
          <a:p>
            <a:r>
              <a:rPr lang="en-US" dirty="0" smtClean="0"/>
              <a:t>Died in hiding</a:t>
            </a:r>
          </a:p>
          <a:p>
            <a:r>
              <a:rPr lang="en-US" dirty="0" err="1" smtClean="0"/>
              <a:t>Wilford</a:t>
            </a:r>
            <a:r>
              <a:rPr lang="en-US" dirty="0" smtClean="0"/>
              <a:t> Woodruff </a:t>
            </a: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leader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While they were hiding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Wilford</a:t>
            </a:r>
            <a:r>
              <a:rPr lang="en-US" dirty="0" smtClean="0"/>
              <a:t> Woodruff issue a proclamation that ended polygamy in the Mormon church</a:t>
            </a:r>
          </a:p>
          <a:p>
            <a:r>
              <a:rPr lang="en-US" dirty="0" smtClean="0"/>
              <a:t>This was a huge step in helping Utah become a state.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Manifesto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much could a person or group be different and still be considered a good American?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05600" y="5791200"/>
            <a:ext cx="2133600" cy="769441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DNW</a:t>
            </a:r>
            <a:endParaRPr lang="en-US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Within a year the LDS people wanted to be a state.</a:t>
            </a:r>
          </a:p>
          <a:p>
            <a:r>
              <a:rPr lang="en-US" dirty="0" smtClean="0"/>
              <a:t>Bigger than it is today.</a:t>
            </a:r>
          </a:p>
          <a:p>
            <a:pPr lvl="1"/>
            <a:r>
              <a:rPr lang="en-US" dirty="0" smtClean="0"/>
              <a:t>Went all the way to San Diego</a:t>
            </a:r>
          </a:p>
          <a:p>
            <a:r>
              <a:rPr lang="en-US" dirty="0" smtClean="0"/>
              <a:t>Wanted to call it “Deseret” which means honeybee.</a:t>
            </a:r>
          </a:p>
          <a:p>
            <a:r>
              <a:rPr lang="en-US" dirty="0" smtClean="0"/>
              <a:t>Were denied statehood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State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Balance between slave and free states in question.</a:t>
            </a:r>
          </a:p>
          <a:p>
            <a:r>
              <a:rPr lang="en-US" dirty="0" smtClean="0"/>
              <a:t>Compromise is made that cut Utah territory down.</a:t>
            </a:r>
          </a:p>
          <a:p>
            <a:r>
              <a:rPr lang="en-US" dirty="0" smtClean="0"/>
              <a:t>Legislature voted to make slavery legal.</a:t>
            </a:r>
          </a:p>
          <a:p>
            <a:r>
              <a:rPr lang="en-US" dirty="0" smtClean="0"/>
              <a:t>Utahans angry that outsiders are making the laws.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Compromise of 1850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5896" y="609600"/>
            <a:ext cx="7095104" cy="6066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784" y="711272"/>
            <a:ext cx="8322016" cy="529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was at stake?</a:t>
            </a:r>
          </a:p>
          <a:p>
            <a:r>
              <a:rPr lang="en-US" dirty="0" smtClean="0"/>
              <a:t>What did Henry Clay propose?</a:t>
            </a:r>
          </a:p>
          <a:p>
            <a:r>
              <a:rPr lang="en-US" dirty="0" smtClean="0"/>
              <a:t>What was the outcome of the Compromise?</a:t>
            </a:r>
          </a:p>
          <a:p>
            <a:r>
              <a:rPr lang="en-US" dirty="0" smtClean="0"/>
              <a:t>How did affect Utah?</a:t>
            </a:r>
          </a:p>
          <a:p>
            <a:r>
              <a:rPr lang="en-US" dirty="0" smtClean="0"/>
              <a:t>Have you ever had to make a compromise?</a:t>
            </a:r>
          </a:p>
          <a:p>
            <a:r>
              <a:rPr lang="en-US" dirty="0" smtClean="0"/>
              <a:t>How did it make you feel?</a:t>
            </a:r>
          </a:p>
          <a:p>
            <a:r>
              <a:rPr lang="en-US" dirty="0" smtClean="0"/>
              <a:t>Is compromise in politics a good thing?</a:t>
            </a:r>
          </a:p>
          <a:p>
            <a:r>
              <a:rPr lang="en-US" dirty="0" smtClean="0"/>
              <a:t>Did you feel that the end justify the means?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Compromise of 1850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705600" y="5791200"/>
            <a:ext cx="2133600" cy="769441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DNW</a:t>
            </a:r>
            <a:endParaRPr lang="en-US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Bracelets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noFill/>
          <a:ln>
            <a:solidFill>
              <a:schemeClr val="accent1">
                <a:alpha val="0"/>
              </a:schemeClr>
            </a:solidFill>
          </a:ln>
        </p:spPr>
        <p:txBody>
          <a:bodyPr/>
          <a:lstStyle/>
          <a:p>
            <a:r>
              <a:rPr lang="en-US" dirty="0" smtClean="0"/>
              <a:t>Pro of having bracelets?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Con of having bracelets?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1050</TotalTime>
  <Words>632</Words>
  <Application>Microsoft Office PowerPoint</Application>
  <PresentationFormat>On-screen Show (4:3)</PresentationFormat>
  <Paragraphs>96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Concourse</vt:lpstr>
      <vt:lpstr>Struggle for Statehood</vt:lpstr>
      <vt:lpstr>Conflict in the territory</vt:lpstr>
      <vt:lpstr>How much could a person or group be different and still be considered a good American? </vt:lpstr>
      <vt:lpstr>Proposed State</vt:lpstr>
      <vt:lpstr>Compromise of 1850</vt:lpstr>
      <vt:lpstr>Slide 6</vt:lpstr>
      <vt:lpstr>Slide 7</vt:lpstr>
      <vt:lpstr>Compromise of 1850</vt:lpstr>
      <vt:lpstr>Bracelets</vt:lpstr>
      <vt:lpstr>Rumors of War</vt:lpstr>
      <vt:lpstr>On the Road to War</vt:lpstr>
      <vt:lpstr>Trouble on the trail.</vt:lpstr>
      <vt:lpstr>The Move South</vt:lpstr>
      <vt:lpstr>Mountain Meadows Massacre</vt:lpstr>
      <vt:lpstr>Camp Floyd</vt:lpstr>
      <vt:lpstr>Fort Douglass</vt:lpstr>
      <vt:lpstr>Women's Rights</vt:lpstr>
      <vt:lpstr>Laws against polygamy</vt:lpstr>
      <vt:lpstr>Edmunds-Tucker Act Results</vt:lpstr>
      <vt:lpstr>While they were hiding</vt:lpstr>
      <vt:lpstr>Manifesto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Struggle for Statehood</dc:title>
  <dc:creator>Jason Fife</dc:creator>
  <cp:lastModifiedBy>Jason Fife</cp:lastModifiedBy>
  <cp:revision>91</cp:revision>
  <dcterms:created xsi:type="dcterms:W3CDTF">2010-11-10T20:19:07Z</dcterms:created>
  <dcterms:modified xsi:type="dcterms:W3CDTF">2010-11-22T21:53:32Z</dcterms:modified>
</cp:coreProperties>
</file>